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18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0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89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775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9878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606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41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74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48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09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91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0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17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5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91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7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57F7A-E97F-4C71-B1A5-A1CFDE29F44C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36003F-D8E6-4FE4-8714-6D05B0D6B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20637-C45D-B19A-508B-0254852AD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04673"/>
            <a:ext cx="7766936" cy="908510"/>
          </a:xfrm>
        </p:spPr>
        <p:txBody>
          <a:bodyPr/>
          <a:lstStyle/>
          <a:p>
            <a:pPr algn="ctr"/>
            <a:r>
              <a:rPr lang="en-US" altLang="zh-TW" dirty="0" err="1"/>
              <a:t>Dokkan</a:t>
            </a:r>
            <a:r>
              <a:rPr lang="en-US" altLang="zh-TW" dirty="0"/>
              <a:t> Battle</a:t>
            </a:r>
            <a:r>
              <a:rPr lang="zh-TW" altLang="en-US" dirty="0"/>
              <a:t>遊戲介紹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83CF38-897B-5F5E-CF0D-1AFE713AC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704830"/>
            <a:ext cx="6627249" cy="4200939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這是遊戲的登入主頁面，在點擊畫面後會有繼承有在玩這遊戲的帳目資料跟重新開始遊戲。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B7267C-EA5A-B79B-7D34-19487DE1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250" y="1082346"/>
            <a:ext cx="3052840" cy="54459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9992EC-3916-0DAC-E3A7-0E8BADA1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9" y="2612933"/>
            <a:ext cx="461074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課金系統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目前有三種可以課金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龍石的直接購買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每日膠囊是每日登入送一定數量的龍石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特別是會有一些特別票券的購買和新手或是禮包方便快速提升角色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7D2A72-781D-DF50-0FDD-A2D0EA6F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55290"/>
            <a:ext cx="2828536" cy="50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交換系統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rgbClr val="0070C0"/>
                </a:solidFill>
              </a:rPr>
              <a:t>交換跟索尼點數可以換取資源跟道具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秘寶只有在通過特定關卡或是抽卡得到，可以換取比較有用的資源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秘密寶箱可以換取潛在能力加強道具，每隻可以覺醒到</a:t>
            </a:r>
            <a:r>
              <a:rPr lang="en-US" altLang="zh-TW" sz="2400" dirty="0">
                <a:solidFill>
                  <a:srgbClr val="0070C0"/>
                </a:solidFill>
              </a:rPr>
              <a:t>UR</a:t>
            </a:r>
            <a:r>
              <a:rPr lang="zh-TW" altLang="en-US" sz="2400" dirty="0">
                <a:solidFill>
                  <a:srgbClr val="0070C0"/>
                </a:solidFill>
              </a:rPr>
              <a:t>的角色最多可以用三個</a:t>
            </a:r>
            <a:endParaRPr lang="en-US" altLang="zh-TW" sz="2400" dirty="0">
              <a:solidFill>
                <a:srgbClr val="0070C0"/>
              </a:solidFill>
            </a:endParaRPr>
          </a:p>
          <a:p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C208F2-37BD-AAEF-2CB8-59C6268F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80661"/>
            <a:ext cx="2847954" cy="50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1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任務系統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rgbClr val="0070C0"/>
                </a:solidFill>
              </a:rPr>
              <a:t>每日可以得到一些獎勵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一般是根據帳號給的任務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活動是特殊活動角色出現時限定時間或是沒有限時間的任務，獎勵比較好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試練是主線關卡時出現的特別任務會給特殊資源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回憶之門是一些之前出現過的關卡任務，可以消耗特定道具來打這一些關卡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06209A-60EF-415B-9186-641DE029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161" y="980661"/>
            <a:ext cx="2841505" cy="50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4FD9C-1290-ECB4-9094-C68D8CE1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617"/>
          </a:xfrm>
        </p:spPr>
        <p:txBody>
          <a:bodyPr/>
          <a:lstStyle/>
          <a:p>
            <a:pPr algn="ctr"/>
            <a:r>
              <a:rPr lang="zh-TW" altLang="en-US" dirty="0"/>
              <a:t>可以改善的地方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4F9358-8F97-FDD8-0FC1-81838103F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rgbClr val="0070C0"/>
                </a:solidFill>
              </a:rPr>
              <a:t>在玩了快五年後有一點是可以改善的。在打</a:t>
            </a:r>
            <a:r>
              <a:rPr lang="en-US" altLang="zh-TW" sz="2400" dirty="0">
                <a:solidFill>
                  <a:srgbClr val="0070C0"/>
                </a:solidFill>
              </a:rPr>
              <a:t>Z</a:t>
            </a:r>
            <a:r>
              <a:rPr lang="zh-TW" altLang="en-US" sz="2400" dirty="0">
                <a:solidFill>
                  <a:srgbClr val="0070C0"/>
                </a:solidFill>
              </a:rPr>
              <a:t>激戰和挑戰特殊任務需求時，玩家的朋友不一定有可以符合關卡特別要求的隊長角色，引致通過這一些關卡特有難度或是無法通過，建議可以消耗某些資源來取得相對應的隊長角色，讓玩家在挑戰特殊任務時比較輕鬆或是可以測試更</a:t>
            </a:r>
            <a:r>
              <a:rPr lang="zh-TW" altLang="en-US" sz="2400">
                <a:solidFill>
                  <a:srgbClr val="0070C0"/>
                </a:solidFill>
              </a:rPr>
              <a:t>多不同的組隊。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6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戰鬥系統</a:t>
            </a:r>
            <a:r>
              <a:rPr lang="en-US" altLang="zh-TW" dirty="0"/>
              <a:t>—</a:t>
            </a:r>
            <a:r>
              <a:rPr lang="zh-TW" altLang="en-US" dirty="0"/>
              <a:t>氣珠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7201D6-EDB1-7734-46C4-FA88987FB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0179" y="980661"/>
            <a:ext cx="2864487" cy="5062330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有四個可操作的地方，分別是畫面正中央的氣珠，下方圓形角色的圖案，</a:t>
            </a:r>
            <a:r>
              <a:rPr lang="en-US" altLang="zh-TW" sz="2400" dirty="0">
                <a:solidFill>
                  <a:srgbClr val="0070C0"/>
                </a:solidFill>
              </a:rPr>
              <a:t>ITEM</a:t>
            </a:r>
            <a:r>
              <a:rPr lang="zh-TW" altLang="en-US" sz="2400" dirty="0">
                <a:solidFill>
                  <a:srgbClr val="0070C0"/>
                </a:solidFill>
              </a:rPr>
              <a:t>按鈕和右下角小小的</a:t>
            </a:r>
            <a:r>
              <a:rPr lang="en-US" altLang="zh-TW" sz="2400" dirty="0">
                <a:solidFill>
                  <a:srgbClr val="0070C0"/>
                </a:solidFill>
              </a:rPr>
              <a:t>MENU</a:t>
            </a:r>
            <a:r>
              <a:rPr lang="zh-TW" altLang="en-US" sz="2400" dirty="0">
                <a:solidFill>
                  <a:srgbClr val="0070C0"/>
                </a:solidFill>
              </a:rPr>
              <a:t>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氣珠是影響角色可不可以發動必殺技的地方。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當取得跟角色一樣顏色的氣珠得到的氣力是兩倍。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彩色氣珠可以當任意一個顏色氣珠做連結。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還有一些特殊氣珠在特定關卡才會出現。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根據角色下方的數字對敵人造成傷害。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endParaRPr lang="en-US" altLang="zh-TW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戰鬥系統</a:t>
            </a:r>
            <a:r>
              <a:rPr lang="en-US" altLang="zh-TW" dirty="0"/>
              <a:t>—</a:t>
            </a:r>
            <a:r>
              <a:rPr lang="zh-TW" altLang="en-US" dirty="0"/>
              <a:t>角色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7201D6-EDB1-7734-46C4-FA88987FB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0179" y="980661"/>
            <a:ext cx="2864487" cy="5062330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可以看見敵人攻擊順序。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可以操作角色換攻擊位置。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而不同角色有不同角色連結技能，同樣的角色連結技能才可以增加角色數值。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右上有一個圓形的圈是提醒玩家角色間的屬性克制。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右下的圓形的圈可以檢查角色的數值，被動等角色數值。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09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戰鬥系統</a:t>
            </a:r>
            <a:r>
              <a:rPr lang="en-US" altLang="zh-TW" dirty="0"/>
              <a:t>—ITEM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點擊後的畫面。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回憶是在特殊道具數量跟指定條件下生成對戰鬥有利的效果。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道具是在進入關卡時可以設定的，不同關卡有不同可以帶道具的限制。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endParaRPr lang="en-US" altLang="zh-TW" dirty="0">
              <a:solidFill>
                <a:srgbClr val="0070C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D07590-5042-D9DB-6EC8-0E77BFE9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66609"/>
            <a:ext cx="2864487" cy="50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戰鬥系統</a:t>
            </a:r>
            <a:r>
              <a:rPr lang="en-US" altLang="zh-TW" dirty="0"/>
              <a:t>—MENU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可以檢查目前帳號的所有道具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可以檢查目前帳號在這關卡所取得的道具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選項是可以調整戰鬥系統的一些顯示和聲音設定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放棄就是離開關卡</a:t>
            </a:r>
            <a:endParaRPr lang="en-US" altLang="zh-TW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800AE0-A07D-923E-67B9-CAB7AB47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67412"/>
            <a:ext cx="2864487" cy="5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0" y="265047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關卡系統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採用類似大富翁的地圖玩法，用數字代表走路的格數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地圖上分別有隨機獎勵，金幣，輔助道具，氣力增加，升級道具，傳送點，直接受到傷害和敵人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星星是地圖完成的標示</a:t>
            </a:r>
            <a:endParaRPr lang="en-US" altLang="zh-TW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7B6093-9C77-3540-2D0E-B7B6DB85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67412"/>
            <a:ext cx="2867001" cy="5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培育系統</a:t>
            </a:r>
            <a:r>
              <a:rPr lang="en-US" altLang="zh-TW" dirty="0"/>
              <a:t>—</a:t>
            </a:r>
            <a:r>
              <a:rPr lang="zh-TW" altLang="en-US" dirty="0"/>
              <a:t>修練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角色會有</a:t>
            </a:r>
            <a:r>
              <a:rPr lang="en-US" altLang="zh-TW" sz="2400" dirty="0">
                <a:solidFill>
                  <a:srgbClr val="0070C0"/>
                </a:solidFill>
              </a:rPr>
              <a:t>5</a:t>
            </a:r>
            <a:r>
              <a:rPr lang="zh-TW" altLang="en-US" sz="2400" dirty="0">
                <a:solidFill>
                  <a:srgbClr val="0070C0"/>
                </a:solidFill>
              </a:rPr>
              <a:t>個數值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修練對手當有同名角色時會有機率提升必殺等級，也有特殊角色可以必定升級角色必殺等級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修練道具可以用不同的道具提供不同的經驗數值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場所是給予修練時的修練加成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65F9289-94DB-2506-AAE9-DB25C76F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80661"/>
            <a:ext cx="2865371" cy="50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培育系統</a:t>
            </a:r>
            <a:r>
              <a:rPr lang="en-US" altLang="zh-TW" dirty="0"/>
              <a:t>—</a:t>
            </a:r>
            <a:r>
              <a:rPr lang="zh-TW" altLang="en-US" dirty="0"/>
              <a:t>覺醒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角色覺醒後隊長技能，被動技能和必殺效果會得到強化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角色會定期開放再次加強，會用同一系統覺醒讓角色強度可以跟上版本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覺醒要消耗金幣和徵章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855E06-9BDC-20DF-90EA-76ED32D3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94073"/>
            <a:ext cx="2864487" cy="50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1586F-3EC5-D94B-7462-FD1269D2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702365"/>
          </a:xfrm>
        </p:spPr>
        <p:txBody>
          <a:bodyPr/>
          <a:lstStyle/>
          <a:p>
            <a:pPr algn="ctr"/>
            <a:r>
              <a:rPr lang="zh-TW" altLang="en-US" dirty="0"/>
              <a:t>抽卡系統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AE3A5F-08CF-2CE5-652D-D33FACD620C3}"/>
              </a:ext>
            </a:extLst>
          </p:cNvPr>
          <p:cNvSpPr txBox="1">
            <a:spLocks/>
          </p:cNvSpPr>
          <p:nvPr/>
        </p:nvSpPr>
        <p:spPr>
          <a:xfrm>
            <a:off x="677334" y="1571439"/>
            <a:ext cx="797284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目前有四種不同的卡機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dirty="0">
                <a:solidFill>
                  <a:srgbClr val="0070C0"/>
                </a:solidFill>
              </a:rPr>
              <a:t>第一種「推薦」</a:t>
            </a:r>
            <a:r>
              <a:rPr lang="en-US" altLang="zh-TW" sz="2400" dirty="0">
                <a:solidFill>
                  <a:srgbClr val="0070C0"/>
                </a:solidFill>
              </a:rPr>
              <a:t>﹕</a:t>
            </a:r>
            <a:r>
              <a:rPr lang="zh-TW" altLang="en-US" sz="2400" dirty="0">
                <a:solidFill>
                  <a:srgbClr val="0070C0"/>
                </a:solidFill>
              </a:rPr>
              <a:t>最近活動和更新特定角色強度的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第二種「龍石」</a:t>
            </a:r>
            <a:r>
              <a:rPr lang="en-US" altLang="zh-TW" sz="2400" dirty="0">
                <a:solidFill>
                  <a:srgbClr val="0070C0"/>
                </a:solidFill>
              </a:rPr>
              <a:t>﹕</a:t>
            </a:r>
            <a:r>
              <a:rPr lang="zh-TW" altLang="en-US" sz="2400" dirty="0">
                <a:solidFill>
                  <a:srgbClr val="0070C0"/>
                </a:solidFill>
              </a:rPr>
              <a:t>一定會有優惠的抽卡機抽一些比較過時的角色和練必殺技的角色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第三種「票券」</a:t>
            </a:r>
            <a:r>
              <a:rPr lang="en-US" altLang="zh-TW" sz="2400" dirty="0">
                <a:solidFill>
                  <a:srgbClr val="0070C0"/>
                </a:solidFill>
              </a:rPr>
              <a:t>﹕</a:t>
            </a:r>
            <a:r>
              <a:rPr lang="zh-TW" altLang="en-US" sz="2400" dirty="0">
                <a:solidFill>
                  <a:srgbClr val="0070C0"/>
                </a:solidFill>
              </a:rPr>
              <a:t>只有課金或活動取得才可以抽取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zh-TW" altLang="en-US" sz="2400" dirty="0">
                <a:solidFill>
                  <a:srgbClr val="0070C0"/>
                </a:solidFill>
              </a:rPr>
              <a:t>第四種「友情」</a:t>
            </a:r>
            <a:r>
              <a:rPr lang="en-US" altLang="zh-TW" sz="2400" dirty="0">
                <a:solidFill>
                  <a:srgbClr val="0070C0"/>
                </a:solidFill>
              </a:rPr>
              <a:t>﹕</a:t>
            </a:r>
            <a:r>
              <a:rPr lang="zh-TW" altLang="en-US" sz="2400" dirty="0">
                <a:solidFill>
                  <a:srgbClr val="0070C0"/>
                </a:solidFill>
              </a:rPr>
              <a:t>在打關卡時使用好友組隊完成關卡時得到友情點，可以得到新手時期不錯用的角色和賣出角色時得到大量金幣的角色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l"/>
            <a:endParaRPr lang="en-US" altLang="zh-TW" sz="2400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C2E23A-FD1C-EAE7-8357-0B99924E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79" y="945351"/>
            <a:ext cx="2864487" cy="50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361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</TotalTime>
  <Words>803</Words>
  <Application>Microsoft Office PowerPoint</Application>
  <PresentationFormat>寬螢幕</PresentationFormat>
  <Paragraphs>60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多面向</vt:lpstr>
      <vt:lpstr>Dokkan Battle遊戲介紹</vt:lpstr>
      <vt:lpstr>戰鬥系統—氣珠</vt:lpstr>
      <vt:lpstr>戰鬥系統—角色</vt:lpstr>
      <vt:lpstr>戰鬥系統—ITEM</vt:lpstr>
      <vt:lpstr>戰鬥系統—MENU</vt:lpstr>
      <vt:lpstr>關卡系統</vt:lpstr>
      <vt:lpstr>培育系統—修練</vt:lpstr>
      <vt:lpstr>培育系統—覺醒</vt:lpstr>
      <vt:lpstr>抽卡系統</vt:lpstr>
      <vt:lpstr>課金系統</vt:lpstr>
      <vt:lpstr>交換系統</vt:lpstr>
      <vt:lpstr>任務系統</vt:lpstr>
      <vt:lpstr>可以改善的地方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Dokkan Battle遊戲介紹</dc:title>
  <dc:creator>裕雄 梁</dc:creator>
  <cp:lastModifiedBy>裕雄 梁</cp:lastModifiedBy>
  <cp:revision>5</cp:revision>
  <dcterms:created xsi:type="dcterms:W3CDTF">2023-03-16T02:12:14Z</dcterms:created>
  <dcterms:modified xsi:type="dcterms:W3CDTF">2023-03-16T06:17:52Z</dcterms:modified>
</cp:coreProperties>
</file>